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8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DF060ED-ED95-4EFB-8AF9-F41B863C2CC2}" type="datetimeFigureOut">
              <a:rPr lang="en-CA" smtClean="0"/>
              <a:t>2019-07-19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E51A8FB-3832-44CF-A19D-AA63245A158A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60ED-ED95-4EFB-8AF9-F41B863C2CC2}" type="datetimeFigureOut">
              <a:rPr lang="en-CA" smtClean="0"/>
              <a:t>2019-07-19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A8FB-3832-44CF-A19D-AA63245A158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60ED-ED95-4EFB-8AF9-F41B863C2CC2}" type="datetimeFigureOut">
              <a:rPr lang="en-CA" smtClean="0"/>
              <a:t>2019-07-19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A8FB-3832-44CF-A19D-AA63245A158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60ED-ED95-4EFB-8AF9-F41B863C2CC2}" type="datetimeFigureOut">
              <a:rPr lang="en-CA" smtClean="0"/>
              <a:t>2019-07-19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A8FB-3832-44CF-A19D-AA63245A158A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DF060ED-ED95-4EFB-8AF9-F41B863C2CC2}" type="datetimeFigureOut">
              <a:rPr lang="en-CA" smtClean="0"/>
              <a:t>2019-07-19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E51A8FB-3832-44CF-A19D-AA63245A158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60ED-ED95-4EFB-8AF9-F41B863C2CC2}" type="datetimeFigureOut">
              <a:rPr lang="en-CA" smtClean="0"/>
              <a:t>2019-07-19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A8FB-3832-44CF-A19D-AA63245A158A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60ED-ED95-4EFB-8AF9-F41B863C2CC2}" type="datetimeFigureOut">
              <a:rPr lang="en-CA" smtClean="0"/>
              <a:t>2019-07-19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A8FB-3832-44CF-A19D-AA63245A158A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60ED-ED95-4EFB-8AF9-F41B863C2CC2}" type="datetimeFigureOut">
              <a:rPr lang="en-CA" smtClean="0"/>
              <a:t>2019-07-19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A8FB-3832-44CF-A19D-AA63245A158A}" type="slidenum">
              <a:rPr lang="en-CA" smtClean="0"/>
              <a:t>‹#›</a:t>
            </a:fld>
            <a:endParaRPr lang="en-CA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60ED-ED95-4EFB-8AF9-F41B863C2CC2}" type="datetimeFigureOut">
              <a:rPr lang="en-CA" smtClean="0"/>
              <a:t>2019-07-19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A8FB-3832-44CF-A19D-AA63245A158A}" type="slidenum">
              <a:rPr lang="en-CA" smtClean="0"/>
              <a:t>‹#›</a:t>
            </a:fld>
            <a:endParaRPr lang="en-CA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60ED-ED95-4EFB-8AF9-F41B863C2CC2}" type="datetimeFigureOut">
              <a:rPr lang="en-CA" smtClean="0"/>
              <a:t>2019-07-19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A8FB-3832-44CF-A19D-AA63245A158A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60ED-ED95-4EFB-8AF9-F41B863C2CC2}" type="datetimeFigureOut">
              <a:rPr lang="en-CA" smtClean="0"/>
              <a:t>2019-07-19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A8FB-3832-44CF-A19D-AA63245A158A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F060ED-ED95-4EFB-8AF9-F41B863C2CC2}" type="datetimeFigureOut">
              <a:rPr lang="en-CA" smtClean="0"/>
              <a:t>2019-07-19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51A8FB-3832-44CF-A19D-AA63245A158A}" type="slidenum">
              <a:rPr lang="en-CA" smtClean="0"/>
              <a:t>‹#›</a:t>
            </a:fld>
            <a:endParaRPr lang="en-C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400" b="1" dirty="0" smtClean="0"/>
              <a:t>History</a:t>
            </a:r>
            <a:r>
              <a:rPr lang="en-CA" sz="2400" dirty="0" smtClean="0"/>
              <a:t> </a:t>
            </a:r>
            <a:r>
              <a:rPr lang="en-CA" sz="2400" b="1" dirty="0" smtClean="0"/>
              <a:t>10</a:t>
            </a:r>
            <a:r>
              <a:rPr lang="en-CA" sz="2400" dirty="0" smtClean="0"/>
              <a:t>: </a:t>
            </a:r>
            <a:r>
              <a:rPr lang="en-CA" sz="2400" dirty="0" smtClean="0"/>
              <a:t>Practice with Infographics</a:t>
            </a:r>
            <a:endParaRPr lang="en-CA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How to Interpret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4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3" y="152400"/>
            <a:ext cx="8993187" cy="612304"/>
          </a:xfrm>
        </p:spPr>
        <p:txBody>
          <a:bodyPr/>
          <a:lstStyle/>
          <a:p>
            <a:pPr algn="ctr"/>
            <a:r>
              <a:rPr lang="en-CA" b="1" dirty="0" smtClean="0"/>
              <a:t>Geography</a:t>
            </a:r>
            <a:endParaRPr lang="en-C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412776"/>
            <a:ext cx="8993187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4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612304"/>
          </a:xfrm>
        </p:spPr>
        <p:txBody>
          <a:bodyPr/>
          <a:lstStyle/>
          <a:p>
            <a:pPr algn="ctr"/>
            <a:r>
              <a:rPr lang="en-CA" b="1" dirty="0" smtClean="0"/>
              <a:t>Trade</a:t>
            </a:r>
            <a:endParaRPr lang="en-C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2072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85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856984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Comparisons</a:t>
            </a:r>
            <a:endParaRPr lang="en-CA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16596"/>
            <a:ext cx="9077463" cy="430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57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Interpreting Developments</a:t>
            </a:r>
            <a:endParaRPr lang="en-C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93109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32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Interpreting Developments</a:t>
            </a:r>
            <a:endParaRPr lang="en-C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0" y="671913"/>
            <a:ext cx="8707760" cy="620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85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Causation</a:t>
            </a:r>
            <a:endParaRPr lang="en-C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8193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326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104</TotalTime>
  <Words>18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Origin</vt:lpstr>
      <vt:lpstr>History 10: Practice with Infographics</vt:lpstr>
      <vt:lpstr>Geography</vt:lpstr>
      <vt:lpstr>Trade</vt:lpstr>
      <vt:lpstr>Comparisons</vt:lpstr>
      <vt:lpstr>Interpreting Developments</vt:lpstr>
      <vt:lpstr>Interpreting Developments</vt:lpstr>
      <vt:lpstr>Causation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10</dc:title>
  <dc:creator>Rick Delainey</dc:creator>
  <cp:lastModifiedBy>owner</cp:lastModifiedBy>
  <cp:revision>21</cp:revision>
  <dcterms:created xsi:type="dcterms:W3CDTF">2017-07-27T00:20:59Z</dcterms:created>
  <dcterms:modified xsi:type="dcterms:W3CDTF">2019-07-19T16:40:36Z</dcterms:modified>
</cp:coreProperties>
</file>